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
  </p:notesMasterIdLst>
  <p:handoutMasterIdLst>
    <p:handoutMasterId r:id="rId5"/>
  </p:handoutMasterIdLst>
  <p:sldIdLst>
    <p:sldId id="256" r:id="rId2"/>
    <p:sldId id="257" r:id="rId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81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81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81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4ECCA5C-BB0B-40E7-A1F8-17233356E686}" type="slidenum">
              <a:rPr lang="ru-RU"/>
              <a:pPr/>
              <a:t>‹#›</a:t>
            </a:fld>
            <a:endParaRPr lang="ru-RU"/>
          </a:p>
        </p:txBody>
      </p:sp>
    </p:spTree>
    <p:extLst>
      <p:ext uri="{BB962C8B-B14F-4D97-AF65-F5344CB8AC3E}">
        <p14:creationId xmlns:p14="http://schemas.microsoft.com/office/powerpoint/2010/main" val="3169001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EBCE3C2-576B-4B1E-9170-DD70BC6861A1}" type="slidenum">
              <a:rPr lang="ru-RU"/>
              <a:pPr/>
              <a:t>‹#›</a:t>
            </a:fld>
            <a:endParaRPr lang="ru-RU"/>
          </a:p>
        </p:txBody>
      </p:sp>
    </p:spTree>
    <p:extLst>
      <p:ext uri="{BB962C8B-B14F-4D97-AF65-F5344CB8AC3E}">
        <p14:creationId xmlns:p14="http://schemas.microsoft.com/office/powerpoint/2010/main" val="27078639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06CC1C-84B3-4B5F-9723-DC830C3B9D7E}" type="slidenum">
              <a:rPr lang="ru-RU"/>
              <a:pPr/>
              <a:t>1</a:t>
            </a:fld>
            <a:endParaRPr lang="ru-RU"/>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val="4002882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C8A3BD-1FDB-4DD6-88EC-4221A32FE537}" type="slidenum">
              <a:rPr lang="ru-RU"/>
              <a:pPr/>
              <a:t>2</a:t>
            </a:fld>
            <a:endParaRPr lang="ru-RU"/>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val="18624357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9159875" cy="6870700"/>
            <a:chOff x="0" y="0"/>
            <a:chExt cx="5770" cy="4328"/>
          </a:xfrm>
        </p:grpSpPr>
        <p:sp>
          <p:nvSpPr>
            <p:cNvPr id="6147"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p>
          </p:txBody>
        </p:sp>
        <p:sp>
          <p:nvSpPr>
            <p:cNvPr id="6148"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p>
          </p:txBody>
        </p:sp>
        <p:sp>
          <p:nvSpPr>
            <p:cNvPr id="6149"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p>
          </p:txBody>
        </p:sp>
        <p:grpSp>
          <p:nvGrpSpPr>
            <p:cNvPr id="6150" name="Group 6"/>
            <p:cNvGrpSpPr>
              <a:grpSpLocks/>
            </p:cNvGrpSpPr>
            <p:nvPr/>
          </p:nvGrpSpPr>
          <p:grpSpPr bwMode="auto">
            <a:xfrm>
              <a:off x="4944" y="1"/>
              <a:ext cx="816" cy="3974"/>
              <a:chOff x="4944" y="1"/>
              <a:chExt cx="816" cy="3974"/>
            </a:xfrm>
          </p:grpSpPr>
          <p:grpSp>
            <p:nvGrpSpPr>
              <p:cNvPr id="6151" name="Group 7"/>
              <p:cNvGrpSpPr>
                <a:grpSpLocks/>
              </p:cNvGrpSpPr>
              <p:nvPr userDrawn="1"/>
            </p:nvGrpSpPr>
            <p:grpSpPr bwMode="auto">
              <a:xfrm>
                <a:off x="5280" y="1"/>
                <a:ext cx="480" cy="1430"/>
                <a:chOff x="5280" y="1"/>
                <a:chExt cx="480" cy="1430"/>
              </a:xfrm>
            </p:grpSpPr>
            <p:grpSp>
              <p:nvGrpSpPr>
                <p:cNvPr id="6152" name="Group 8"/>
                <p:cNvGrpSpPr>
                  <a:grpSpLocks/>
                </p:cNvGrpSpPr>
                <p:nvPr userDrawn="1"/>
              </p:nvGrpSpPr>
              <p:grpSpPr bwMode="auto">
                <a:xfrm rot="-5400000">
                  <a:off x="5484" y="0"/>
                  <a:ext cx="174" cy="176"/>
                  <a:chOff x="1657" y="323"/>
                  <a:chExt cx="1691" cy="2560"/>
                </a:xfrm>
              </p:grpSpPr>
              <p:grpSp>
                <p:nvGrpSpPr>
                  <p:cNvPr id="6153" name="Group 9"/>
                  <p:cNvGrpSpPr>
                    <a:grpSpLocks/>
                  </p:cNvGrpSpPr>
                  <p:nvPr/>
                </p:nvGrpSpPr>
                <p:grpSpPr bwMode="auto">
                  <a:xfrm>
                    <a:off x="1657" y="323"/>
                    <a:ext cx="1691" cy="2560"/>
                    <a:chOff x="1657" y="323"/>
                    <a:chExt cx="1691" cy="2560"/>
                  </a:xfrm>
                </p:grpSpPr>
                <p:sp>
                  <p:nvSpPr>
                    <p:cNvPr id="6154"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55"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6156"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57"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58"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59"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60"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61"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pic>
              <p:nvPicPr>
                <p:cNvPr id="6162" name="Picture 1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3" name="Picture 1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4" name="Picture 2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5" name="Picture 2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6" name="Picture 2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7" name="Picture 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8" name="Picture 2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9" name="Picture 2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6170" name="Group 26"/>
              <p:cNvGrpSpPr>
                <a:grpSpLocks/>
              </p:cNvGrpSpPr>
              <p:nvPr userDrawn="1"/>
            </p:nvGrpSpPr>
            <p:grpSpPr bwMode="auto">
              <a:xfrm>
                <a:off x="4944" y="1008"/>
                <a:ext cx="522" cy="2967"/>
                <a:chOff x="4944" y="1008"/>
                <a:chExt cx="522" cy="2967"/>
              </a:xfrm>
            </p:grpSpPr>
            <p:pic>
              <p:nvPicPr>
                <p:cNvPr id="6171" name="Picture 2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2"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3" name="Picture 2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4" name="Picture 3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5" name="Picture 3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6" name="Picture 3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7" name="Picture 3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8" name="Picture 3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9" name="Picture 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0" name="Picture 3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1" name="Picture 3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2" name="Picture 3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3" name="Picture 3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4" name="Picture 4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5" name="Picture 4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6" name="Picture 4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7" name="Picture 4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8" name="Picture 4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9" name="Picture 4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6190"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91"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92"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93"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94"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95"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96"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97"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198"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p>
          </p:txBody>
        </p:sp>
        <p:sp>
          <p:nvSpPr>
            <p:cNvPr id="6199"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200"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endParaRPr kumimoji="1" lang="ru-RU"/>
            </a:p>
          </p:txBody>
        </p:sp>
      </p:grpSp>
      <p:sp>
        <p:nvSpPr>
          <p:cNvPr id="6201" name="Rectangle 57"/>
          <p:cNvSpPr>
            <a:spLocks noGrp="1" noChangeArrowheads="1"/>
          </p:cNvSpPr>
          <p:nvPr>
            <p:ph type="ctrTitle" sz="quarter"/>
          </p:nvPr>
        </p:nvSpPr>
        <p:spPr>
          <a:xfrm>
            <a:off x="685800" y="1370013"/>
            <a:ext cx="6965950" cy="2057400"/>
          </a:xfrm>
        </p:spPr>
        <p:txBody>
          <a:bodyPr/>
          <a:lstStyle>
            <a:lvl1pPr>
              <a:defRPr/>
            </a:lvl1pPr>
          </a:lstStyle>
          <a:p>
            <a:pPr lvl="0"/>
            <a:r>
              <a:rPr lang="ru-RU" noProof="0" smtClean="0"/>
              <a:t>Образец заголовка</a:t>
            </a:r>
          </a:p>
        </p:txBody>
      </p:sp>
      <p:sp>
        <p:nvSpPr>
          <p:cNvPr id="6202"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ru-RU" noProof="0" smtClean="0"/>
              <a:t>Образец подзаголовка</a:t>
            </a:r>
          </a:p>
        </p:txBody>
      </p:sp>
      <p:sp>
        <p:nvSpPr>
          <p:cNvPr id="6203" name="Rectangle 59"/>
          <p:cNvSpPr>
            <a:spLocks noGrp="1" noChangeArrowheads="1"/>
          </p:cNvSpPr>
          <p:nvPr>
            <p:ph type="dt" sz="quarter" idx="2"/>
          </p:nvPr>
        </p:nvSpPr>
        <p:spPr/>
        <p:txBody>
          <a:bodyPr/>
          <a:lstStyle>
            <a:lvl1pPr>
              <a:defRPr/>
            </a:lvl1pPr>
          </a:lstStyle>
          <a:p>
            <a:endParaRPr lang="ru-RU"/>
          </a:p>
        </p:txBody>
      </p:sp>
      <p:sp>
        <p:nvSpPr>
          <p:cNvPr id="6204" name="Rectangle 60"/>
          <p:cNvSpPr>
            <a:spLocks noGrp="1" noChangeArrowheads="1"/>
          </p:cNvSpPr>
          <p:nvPr>
            <p:ph type="ftr" sz="quarter" idx="3"/>
          </p:nvPr>
        </p:nvSpPr>
        <p:spPr/>
        <p:txBody>
          <a:bodyPr/>
          <a:lstStyle>
            <a:lvl1pPr>
              <a:defRPr/>
            </a:lvl1pPr>
          </a:lstStyle>
          <a:p>
            <a:endParaRPr lang="ru-RU"/>
          </a:p>
        </p:txBody>
      </p:sp>
      <p:sp>
        <p:nvSpPr>
          <p:cNvPr id="6205" name="Rectangle 61"/>
          <p:cNvSpPr>
            <a:spLocks noGrp="1" noChangeArrowheads="1"/>
          </p:cNvSpPr>
          <p:nvPr>
            <p:ph type="sldNum" sz="quarter" idx="4"/>
          </p:nvPr>
        </p:nvSpPr>
        <p:spPr/>
        <p:txBody>
          <a:bodyPr/>
          <a:lstStyle>
            <a:lvl1pPr>
              <a:defRPr/>
            </a:lvl1pPr>
          </a:lstStyle>
          <a:p>
            <a:fld id="{69F2D2D8-D6C4-4CFD-8AB1-35D77FF5772E}"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F61363D-14E0-4EC1-861A-B4072D88C8C9}" type="slidenum">
              <a:rPr lang="ru-RU"/>
              <a:pPr/>
              <a:t>‹#›</a:t>
            </a:fld>
            <a:endParaRPr lang="ru-RU"/>
          </a:p>
        </p:txBody>
      </p:sp>
    </p:spTree>
    <p:extLst>
      <p:ext uri="{BB962C8B-B14F-4D97-AF65-F5344CB8AC3E}">
        <p14:creationId xmlns:p14="http://schemas.microsoft.com/office/powerpoint/2010/main" val="131876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5827713" y="227013"/>
            <a:ext cx="1868487" cy="58689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19075" y="227013"/>
            <a:ext cx="5456238" cy="58689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4E40946-0987-4B12-8A07-543860E7149E}" type="slidenum">
              <a:rPr lang="ru-RU"/>
              <a:pPr/>
              <a:t>‹#›</a:t>
            </a:fld>
            <a:endParaRPr lang="ru-RU"/>
          </a:p>
        </p:txBody>
      </p:sp>
    </p:spTree>
    <p:extLst>
      <p:ext uri="{BB962C8B-B14F-4D97-AF65-F5344CB8AC3E}">
        <p14:creationId xmlns:p14="http://schemas.microsoft.com/office/powerpoint/2010/main" val="180804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243755B-D0E4-4BE9-86CB-C2775679D509}" type="slidenum">
              <a:rPr lang="ru-RU"/>
              <a:pPr/>
              <a:t>‹#›</a:t>
            </a:fld>
            <a:endParaRPr lang="ru-RU"/>
          </a:p>
        </p:txBody>
      </p:sp>
    </p:spTree>
    <p:extLst>
      <p:ext uri="{BB962C8B-B14F-4D97-AF65-F5344CB8AC3E}">
        <p14:creationId xmlns:p14="http://schemas.microsoft.com/office/powerpoint/2010/main" val="882946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D6D4044-13D3-4DC5-9E91-B082D7992740}" type="slidenum">
              <a:rPr lang="ru-RU"/>
              <a:pPr/>
              <a:t>‹#›</a:t>
            </a:fld>
            <a:endParaRPr lang="ru-RU"/>
          </a:p>
        </p:txBody>
      </p:sp>
    </p:spTree>
    <p:extLst>
      <p:ext uri="{BB962C8B-B14F-4D97-AF65-F5344CB8AC3E}">
        <p14:creationId xmlns:p14="http://schemas.microsoft.com/office/powerpoint/2010/main" val="790517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63525" y="1598613"/>
            <a:ext cx="3616325" cy="44973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032250" y="1598613"/>
            <a:ext cx="3617913" cy="44973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04E99AE-E8A6-4803-A429-872BB8F69739}" type="slidenum">
              <a:rPr lang="ru-RU"/>
              <a:pPr/>
              <a:t>‹#›</a:t>
            </a:fld>
            <a:endParaRPr lang="ru-RU"/>
          </a:p>
        </p:txBody>
      </p:sp>
    </p:spTree>
    <p:extLst>
      <p:ext uri="{BB962C8B-B14F-4D97-AF65-F5344CB8AC3E}">
        <p14:creationId xmlns:p14="http://schemas.microsoft.com/office/powerpoint/2010/main" val="145250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1223F912-516B-479A-80C7-A84FF028AB34}" type="slidenum">
              <a:rPr lang="ru-RU"/>
              <a:pPr/>
              <a:t>‹#›</a:t>
            </a:fld>
            <a:endParaRPr lang="ru-RU"/>
          </a:p>
        </p:txBody>
      </p:sp>
    </p:spTree>
    <p:extLst>
      <p:ext uri="{BB962C8B-B14F-4D97-AF65-F5344CB8AC3E}">
        <p14:creationId xmlns:p14="http://schemas.microsoft.com/office/powerpoint/2010/main" val="3309550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CB251ADC-97B9-4196-9BB2-66FF560CBABE}" type="slidenum">
              <a:rPr lang="ru-RU"/>
              <a:pPr/>
              <a:t>‹#›</a:t>
            </a:fld>
            <a:endParaRPr lang="ru-RU"/>
          </a:p>
        </p:txBody>
      </p:sp>
    </p:spTree>
    <p:extLst>
      <p:ext uri="{BB962C8B-B14F-4D97-AF65-F5344CB8AC3E}">
        <p14:creationId xmlns:p14="http://schemas.microsoft.com/office/powerpoint/2010/main" val="1829691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1C001F2F-F74E-4670-80D4-B892B4166A11}" type="slidenum">
              <a:rPr lang="ru-RU"/>
              <a:pPr/>
              <a:t>‹#›</a:t>
            </a:fld>
            <a:endParaRPr lang="ru-RU"/>
          </a:p>
        </p:txBody>
      </p:sp>
    </p:spTree>
    <p:extLst>
      <p:ext uri="{BB962C8B-B14F-4D97-AF65-F5344CB8AC3E}">
        <p14:creationId xmlns:p14="http://schemas.microsoft.com/office/powerpoint/2010/main" val="4189763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7093944-67A2-4B2F-A23C-7176E4EF4255}" type="slidenum">
              <a:rPr lang="ru-RU"/>
              <a:pPr/>
              <a:t>‹#›</a:t>
            </a:fld>
            <a:endParaRPr lang="ru-RU"/>
          </a:p>
        </p:txBody>
      </p:sp>
    </p:spTree>
    <p:extLst>
      <p:ext uri="{BB962C8B-B14F-4D97-AF65-F5344CB8AC3E}">
        <p14:creationId xmlns:p14="http://schemas.microsoft.com/office/powerpoint/2010/main" val="74928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0370211E-6DF0-41F0-95AC-21AB0B6D184C}" type="slidenum">
              <a:rPr lang="ru-RU"/>
              <a:pPr/>
              <a:t>‹#›</a:t>
            </a:fld>
            <a:endParaRPr lang="ru-RU"/>
          </a:p>
        </p:txBody>
      </p:sp>
    </p:spTree>
    <p:extLst>
      <p:ext uri="{BB962C8B-B14F-4D97-AF65-F5344CB8AC3E}">
        <p14:creationId xmlns:p14="http://schemas.microsoft.com/office/powerpoint/2010/main" val="451597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59875" cy="6870700"/>
            <a:chOff x="0" y="0"/>
            <a:chExt cx="5770" cy="4328"/>
          </a:xfrm>
        </p:grpSpPr>
        <p:sp>
          <p:nvSpPr>
            <p:cNvPr id="5123"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p>
          </p:txBody>
        </p:sp>
        <p:sp>
          <p:nvSpPr>
            <p:cNvPr id="5124"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p>
          </p:txBody>
        </p:sp>
        <p:sp>
          <p:nvSpPr>
            <p:cNvPr id="5125"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p>
          </p:txBody>
        </p:sp>
        <p:grpSp>
          <p:nvGrpSpPr>
            <p:cNvPr id="5126" name="Group 6"/>
            <p:cNvGrpSpPr>
              <a:grpSpLocks/>
            </p:cNvGrpSpPr>
            <p:nvPr/>
          </p:nvGrpSpPr>
          <p:grpSpPr bwMode="auto">
            <a:xfrm>
              <a:off x="4944" y="1"/>
              <a:ext cx="816" cy="3974"/>
              <a:chOff x="4944" y="1"/>
              <a:chExt cx="816" cy="3974"/>
            </a:xfrm>
          </p:grpSpPr>
          <p:grpSp>
            <p:nvGrpSpPr>
              <p:cNvPr id="5127" name="Group 7"/>
              <p:cNvGrpSpPr>
                <a:grpSpLocks/>
              </p:cNvGrpSpPr>
              <p:nvPr userDrawn="1"/>
            </p:nvGrpSpPr>
            <p:grpSpPr bwMode="auto">
              <a:xfrm>
                <a:off x="5280" y="1"/>
                <a:ext cx="480" cy="1430"/>
                <a:chOff x="5280" y="1"/>
                <a:chExt cx="480" cy="1430"/>
              </a:xfrm>
            </p:grpSpPr>
            <p:grpSp>
              <p:nvGrpSpPr>
                <p:cNvPr id="5128" name="Group 8"/>
                <p:cNvGrpSpPr>
                  <a:grpSpLocks/>
                </p:cNvGrpSpPr>
                <p:nvPr userDrawn="1"/>
              </p:nvGrpSpPr>
              <p:grpSpPr bwMode="auto">
                <a:xfrm rot="-5400000">
                  <a:off x="5484" y="0"/>
                  <a:ext cx="174" cy="176"/>
                  <a:chOff x="1657" y="323"/>
                  <a:chExt cx="1691" cy="2560"/>
                </a:xfrm>
              </p:grpSpPr>
              <p:grpSp>
                <p:nvGrpSpPr>
                  <p:cNvPr id="5129" name="Group 9"/>
                  <p:cNvGrpSpPr>
                    <a:grpSpLocks/>
                  </p:cNvGrpSpPr>
                  <p:nvPr/>
                </p:nvGrpSpPr>
                <p:grpSpPr bwMode="auto">
                  <a:xfrm>
                    <a:off x="1657" y="323"/>
                    <a:ext cx="1691" cy="2560"/>
                    <a:chOff x="1657" y="323"/>
                    <a:chExt cx="1691" cy="2560"/>
                  </a:xfrm>
                </p:grpSpPr>
                <p:sp>
                  <p:nvSpPr>
                    <p:cNvPr id="5130"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31"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5132"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33"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34"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35"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36"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37"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pic>
              <p:nvPicPr>
                <p:cNvPr id="5138" name="Picture 1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9" name="Picture 1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0" name="Picture 2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1" name="Picture 2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2" name="Picture 2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3" name="Picture 2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4" name="Picture 2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5" name="Picture 2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46" name="Group 26"/>
              <p:cNvGrpSpPr>
                <a:grpSpLocks/>
              </p:cNvGrpSpPr>
              <p:nvPr userDrawn="1"/>
            </p:nvGrpSpPr>
            <p:grpSpPr bwMode="auto">
              <a:xfrm>
                <a:off x="4944" y="1008"/>
                <a:ext cx="522" cy="2967"/>
                <a:chOff x="4944" y="1008"/>
                <a:chExt cx="522" cy="2967"/>
              </a:xfrm>
            </p:grpSpPr>
            <p:pic>
              <p:nvPicPr>
                <p:cNvPr id="5147" name="Picture 2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8" name="Picture 2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9" name="Picture 2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0" name="Picture 3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1" name="Picture 3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2" name="Picture 3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3" name="Picture 3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4" name="Picture 3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5" name="Picture 3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6" name="Picture 36"/>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7" name="Picture 3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8" name="Picture 3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9" name="Picture 3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0" name="Picture 4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1" name="Picture 4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2" name="Picture 4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3" name="Picture 4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4" name="Picture 4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5" name="Picture 4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5166"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67"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68"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69"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70"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71"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72"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73"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74"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p>
          </p:txBody>
        </p:sp>
        <p:sp>
          <p:nvSpPr>
            <p:cNvPr id="5175"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76"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endParaRPr kumimoji="1" lang="ru-RU"/>
            </a:p>
          </p:txBody>
        </p:sp>
      </p:grpSp>
      <p:sp>
        <p:nvSpPr>
          <p:cNvPr id="5177" name="Rectangle 57"/>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178" name="Rectangle 58"/>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179" name="Rectangle 59"/>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5180" name="Rectangle 60"/>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5181" name="Rectangle 61"/>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72AE663C-BF70-4083-B04B-4C4F5C3A6A0B}"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panose="020B0604020202020204" pitchFamily="34" charset="0"/>
        </a:defRPr>
      </a:lvl2pPr>
      <a:lvl3pPr algn="l" rtl="0" fontAlgn="base">
        <a:spcBef>
          <a:spcPct val="0"/>
        </a:spcBef>
        <a:spcAft>
          <a:spcPct val="0"/>
        </a:spcAft>
        <a:defRPr sz="4000">
          <a:solidFill>
            <a:schemeClr val="tx2"/>
          </a:solidFill>
          <a:latin typeface="Arial" panose="020B0604020202020204" pitchFamily="34" charset="0"/>
        </a:defRPr>
      </a:lvl3pPr>
      <a:lvl4pPr algn="l" rtl="0" fontAlgn="base">
        <a:spcBef>
          <a:spcPct val="0"/>
        </a:spcBef>
        <a:spcAft>
          <a:spcPct val="0"/>
        </a:spcAft>
        <a:defRPr sz="4000">
          <a:solidFill>
            <a:schemeClr val="tx2"/>
          </a:solidFill>
          <a:latin typeface="Arial" panose="020B0604020202020204" pitchFamily="34" charset="0"/>
        </a:defRPr>
      </a:lvl4pPr>
      <a:lvl5pPr algn="l" rtl="0" fontAlgn="base">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fontAlgn="base">
        <a:spcBef>
          <a:spcPct val="20000"/>
        </a:spcBef>
        <a:spcAft>
          <a:spcPct val="0"/>
        </a:spcAft>
        <a:buBlip>
          <a:blip r:embed="rId15"/>
        </a:buBlip>
        <a:defRPr sz="3200" kern="1200">
          <a:solidFill>
            <a:schemeClr val="tx1"/>
          </a:solidFill>
          <a:latin typeface="+mn-lt"/>
          <a:ea typeface="+mn-ea"/>
          <a:cs typeface="+mn-cs"/>
        </a:defRPr>
      </a:lvl1pPr>
      <a:lvl2pPr marL="742950" indent="-285750" algn="l" rtl="0" fontAlgn="base">
        <a:spcBef>
          <a:spcPct val="20000"/>
        </a:spcBef>
        <a:spcAft>
          <a:spcPct val="0"/>
        </a:spcAft>
        <a:buSzPct val="80000"/>
        <a:buBlip>
          <a:blip r:embed="rId16"/>
        </a:buBlip>
        <a:defRPr sz="2800" kern="1200">
          <a:solidFill>
            <a:schemeClr val="tx1"/>
          </a:solidFill>
          <a:latin typeface="+mn-lt"/>
          <a:ea typeface="+mn-ea"/>
          <a:cs typeface="+mn-cs"/>
        </a:defRPr>
      </a:lvl2pPr>
      <a:lvl3pPr marL="1143000" indent="-228600" algn="l" rtl="0" fontAlgn="base">
        <a:spcBef>
          <a:spcPct val="20000"/>
        </a:spcBef>
        <a:spcAft>
          <a:spcPct val="0"/>
        </a:spcAft>
        <a:buSzPct val="70000"/>
        <a:buBlip>
          <a:blip r:embed="rId17"/>
        </a:buBlip>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395288" y="188913"/>
            <a:ext cx="8504237"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kk-KZ" sz="1500" b="1"/>
              <a:t>VІ- модуль</a:t>
            </a:r>
            <a:endParaRPr lang="ru-RU" sz="1500"/>
          </a:p>
          <a:p>
            <a:pPr algn="ctr"/>
            <a:r>
              <a:rPr lang="kk-KZ" sz="1500" b="1"/>
              <a:t>Аппаратуралық-технологиялық өндеу және қоспаларды бөсеудің технологиялық негізі</a:t>
            </a:r>
          </a:p>
        </p:txBody>
      </p:sp>
      <p:sp>
        <p:nvSpPr>
          <p:cNvPr id="2053" name="Rectangle 5"/>
          <p:cNvSpPr>
            <a:spLocks noChangeArrowheads="1"/>
          </p:cNvSpPr>
          <p:nvPr/>
        </p:nvSpPr>
        <p:spPr bwMode="auto">
          <a:xfrm>
            <a:off x="611188" y="1196975"/>
            <a:ext cx="7994650"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kk-KZ" sz="1600" b="1">
                <a:latin typeface="Times New Roman" panose="02020603050405020304" pitchFamily="18" charset="0"/>
              </a:rPr>
              <a:t>Лекцияның мақсаты:</a:t>
            </a:r>
            <a:r>
              <a:rPr lang="kk-KZ" sz="1600">
                <a:latin typeface="Times New Roman" panose="02020603050405020304" pitchFamily="18" charset="0"/>
              </a:rPr>
              <a:t> Ректификация және ректификациялық қондырғылар түрлерімен танысу. Экстративті және азеотропты ректификация.Абсорбция суйық-суйық экстракциясы. Хемосорбция мен танысу. Реакцияға түсетін қоспаны бөлу үшін пайдаланады. Селективті агентті пайдалану, экстративті және азеотропты ректификация, абсорбция, суйық- суйық экстракциясы, хемосорбция және адсорбция процестері пайданалады. Ол үшін ректификационды колонналар пайданалады.</a:t>
            </a:r>
            <a:endParaRPr lang="ru-RU" sz="1600">
              <a:latin typeface="Times New Roman" panose="02020603050405020304" pitchFamily="18" charset="0"/>
            </a:endParaRPr>
          </a:p>
          <a:p>
            <a:pPr algn="just"/>
            <a:r>
              <a:rPr lang="kk-KZ" sz="1600">
                <a:latin typeface="Times New Roman" panose="02020603050405020304" pitchFamily="18" charset="0"/>
              </a:rPr>
              <a:t>   </a:t>
            </a:r>
            <a:r>
              <a:rPr lang="kk-KZ" sz="1600" b="1">
                <a:latin typeface="Times New Roman" panose="02020603050405020304" pitchFamily="18" charset="0"/>
              </a:rPr>
              <a:t>Түйін сөздер: </a:t>
            </a:r>
            <a:r>
              <a:rPr lang="kk-KZ" sz="1600">
                <a:latin typeface="Times New Roman" panose="02020603050405020304" pitchFamily="18" charset="0"/>
              </a:rPr>
              <a:t>Ректификациялы колонна, қоспа, Рауль заңы, идеалды, электронды донор, активті ( қышқылды) сутегі атомы, интерполяция, флегма, дефлегматор, қалпақты немесе клапанды элементтер, эффективтілік флегма саны.</a:t>
            </a:r>
            <a:endParaRPr lang="ru-RU" sz="1600">
              <a:latin typeface="Times New Roman" panose="02020603050405020304" pitchFamily="18" charset="0"/>
            </a:endParaRPr>
          </a:p>
          <a:p>
            <a:pPr algn="just"/>
            <a:r>
              <a:rPr lang="kk-KZ" sz="1600" b="1">
                <a:latin typeface="Times New Roman" panose="02020603050405020304" pitchFamily="18" charset="0"/>
              </a:rPr>
              <a:t>Лекция мазмұны:  </a:t>
            </a:r>
            <a:r>
              <a:rPr lang="kk-KZ" sz="1600">
                <a:latin typeface="Times New Roman" panose="02020603050405020304" pitchFamily="18" charset="0"/>
              </a:rPr>
              <a:t> (№ 13,14,15)</a:t>
            </a:r>
            <a:endParaRPr lang="ru-RU" sz="1600">
              <a:latin typeface="Times New Roman" panose="02020603050405020304" pitchFamily="18" charset="0"/>
            </a:endParaRPr>
          </a:p>
          <a:p>
            <a:pPr algn="just"/>
            <a:r>
              <a:rPr lang="kk-KZ" sz="1600">
                <a:latin typeface="Times New Roman" panose="02020603050405020304" pitchFamily="18" charset="0"/>
              </a:rPr>
              <a:t>  </a:t>
            </a:r>
            <a:r>
              <a:rPr lang="kk-KZ" sz="1600" b="1">
                <a:latin typeface="Times New Roman" panose="02020603050405020304" pitchFamily="18" charset="0"/>
              </a:rPr>
              <a:t>Тұжырым:   </a:t>
            </a:r>
            <a:r>
              <a:rPr lang="kk-KZ" sz="1600">
                <a:latin typeface="Times New Roman" panose="02020603050405020304" pitchFamily="18" charset="0"/>
              </a:rPr>
              <a:t>Реакторлардың түрлерімен жұмыс істеу принціпі, қатты катализатор пайдалана отырып жүретін реакторлардың ерекшілігімен  жылуды беру немесе жылуды сіңіре отыруына байланысты экзотермиялық, эндотермиялық, немесе жылу эффектісі жоқ реакторлармен таныстық, жұмыс істеу принціпін анықтадық.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647700" y="1052513"/>
            <a:ext cx="8496300"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kk-KZ" sz="1600" b="1">
                <a:latin typeface="Times New Roman" panose="02020603050405020304" pitchFamily="18" charset="0"/>
              </a:rPr>
              <a:t>Сұрактар:</a:t>
            </a:r>
            <a:r>
              <a:rPr lang="kk-KZ" sz="1600">
                <a:latin typeface="Times New Roman" panose="02020603050405020304" pitchFamily="18" charset="0"/>
              </a:rPr>
              <a:t>  1. Араластыру және ығыстыру типіне қарай реакторлар қалай классификацияланады?</a:t>
            </a:r>
            <a:endParaRPr lang="ru-RU" sz="1600">
              <a:latin typeface="Times New Roman" panose="02020603050405020304" pitchFamily="18" charset="0"/>
            </a:endParaRPr>
          </a:p>
          <a:p>
            <a:pPr algn="just"/>
            <a:r>
              <a:rPr lang="kk-KZ" sz="1600">
                <a:latin typeface="Times New Roman" panose="02020603050405020304" pitchFamily="18" charset="0"/>
              </a:rPr>
              <a:t>2. Катализаторды реакциялық зонада ұстауына байланысты қалай бөледі?</a:t>
            </a:r>
            <a:endParaRPr lang="ru-RU" sz="1600">
              <a:latin typeface="Times New Roman" panose="02020603050405020304" pitchFamily="18" charset="0"/>
            </a:endParaRPr>
          </a:p>
          <a:p>
            <a:pPr algn="just"/>
            <a:r>
              <a:rPr lang="kk-KZ" sz="1600">
                <a:latin typeface="Times New Roman" panose="02020603050405020304" pitchFamily="18" charset="0"/>
              </a:rPr>
              <a:t>3. Реакция зонасына жылу қалай беріледі және шығарылады?</a:t>
            </a:r>
            <a:endParaRPr lang="ru-RU" sz="1600">
              <a:latin typeface="Times New Roman" panose="02020603050405020304" pitchFamily="18" charset="0"/>
            </a:endParaRPr>
          </a:p>
          <a:p>
            <a:pPr algn="just"/>
            <a:r>
              <a:rPr lang="kk-KZ" sz="1600">
                <a:latin typeface="Times New Roman" panose="02020603050405020304" pitchFamily="18" charset="0"/>
              </a:rPr>
              <a:t>4. Адиабаттық реактор деген не?</a:t>
            </a:r>
            <a:endParaRPr lang="ru-RU" sz="1600">
              <a:latin typeface="Times New Roman" panose="02020603050405020304" pitchFamily="18" charset="0"/>
            </a:endParaRPr>
          </a:p>
          <a:p>
            <a:pPr algn="just"/>
            <a:r>
              <a:rPr lang="kk-KZ" sz="1600">
                <a:latin typeface="Times New Roman" panose="02020603050405020304" pitchFamily="18" charset="0"/>
              </a:rPr>
              <a:t>5. Реактор ішіндегі химиялық реакцияның жүруінің жылдамдығы неге байланысты?</a:t>
            </a:r>
            <a:endParaRPr lang="ru-RU" sz="1600">
              <a:latin typeface="Times New Roman" panose="02020603050405020304" pitchFamily="18" charset="0"/>
            </a:endParaRPr>
          </a:p>
          <a:p>
            <a:pPr algn="just"/>
            <a:r>
              <a:rPr lang="kk-KZ" sz="1600">
                <a:latin typeface="Times New Roman" panose="02020603050405020304" pitchFamily="18" charset="0"/>
              </a:rPr>
              <a:t>6. Реакцияның жүруіне заттың концентрациясы қалай әсер етеді?</a:t>
            </a:r>
            <a:endParaRPr lang="ru-RU" sz="1600">
              <a:latin typeface="Times New Roman" panose="02020603050405020304" pitchFamily="18" charset="0"/>
            </a:endParaRPr>
          </a:p>
          <a:p>
            <a:pPr algn="just"/>
            <a:r>
              <a:rPr lang="kk-KZ" sz="1600">
                <a:latin typeface="Times New Roman" panose="02020603050405020304" pitchFamily="18" charset="0"/>
              </a:rPr>
              <a:t>7. Жылу балансын есептегенде қандай жылу сипаттамалары ескеріледі? </a:t>
            </a:r>
            <a:endParaRPr lang="ru-RU" sz="1600">
              <a:latin typeface="Times New Roman" panose="02020603050405020304" pitchFamily="18" charset="0"/>
            </a:endParaRPr>
          </a:p>
          <a:p>
            <a:pPr algn="just"/>
            <a:r>
              <a:rPr lang="kk-KZ" sz="1600" b="1">
                <a:latin typeface="Times New Roman" panose="02020603050405020304" pitchFamily="18" charset="0"/>
              </a:rPr>
              <a:t>Әдебиет: </a:t>
            </a:r>
            <a:endParaRPr lang="ru-RU" sz="1600">
              <a:latin typeface="Times New Roman" panose="02020603050405020304" pitchFamily="18" charset="0"/>
            </a:endParaRPr>
          </a:p>
          <a:p>
            <a:pPr algn="just"/>
            <a:r>
              <a:rPr lang="kk-KZ" sz="1600">
                <a:latin typeface="Times New Roman" panose="02020603050405020304" pitchFamily="18" charset="0"/>
              </a:rPr>
              <a:t>1.Мухленов И.П. Основы химической технологии М. Высшая школа,1991г.</a:t>
            </a:r>
            <a:endParaRPr lang="ru-RU" sz="1600">
              <a:latin typeface="Times New Roman" panose="02020603050405020304" pitchFamily="18" charset="0"/>
            </a:endParaRPr>
          </a:p>
          <a:p>
            <a:pPr algn="just"/>
            <a:r>
              <a:rPr lang="kk-KZ" sz="1600">
                <a:latin typeface="Times New Roman" panose="02020603050405020304" pitchFamily="18" charset="0"/>
              </a:rPr>
              <a:t>2.Лебедев Н.П. Химия и технология основного органического синтеза, М., Химия,1998г.</a:t>
            </a:r>
            <a:endParaRPr lang="ru-RU" sz="1600">
              <a:latin typeface="Times New Roman" panose="02020603050405020304" pitchFamily="18" charset="0"/>
            </a:endParaRPr>
          </a:p>
          <a:p>
            <a:pPr algn="just"/>
            <a:r>
              <a:rPr lang="kk-KZ" sz="1600">
                <a:latin typeface="Times New Roman" panose="02020603050405020304" pitchFamily="18" charset="0"/>
              </a:rPr>
              <a:t>3.Юкельсон И.и. Технология основного органического синтеза,М., Химия,1979г.</a:t>
            </a:r>
            <a:endParaRPr lang="ru-RU" sz="1600">
              <a:latin typeface="Times New Roman" panose="02020603050405020304" pitchFamily="18" charset="0"/>
            </a:endParaRPr>
          </a:p>
          <a:p>
            <a:pPr algn="just"/>
            <a:r>
              <a:rPr lang="kk-KZ" sz="1600">
                <a:latin typeface="Times New Roman" panose="02020603050405020304" pitchFamily="18" charset="0"/>
              </a:rPr>
              <a:t>4.Касаткин А.Г. Основные процессы и аппараты химической технологии Л.,Химия,1973г.</a:t>
            </a:r>
            <a:endParaRPr lang="ru-RU" sz="1600">
              <a:latin typeface="Times New Roman" panose="02020603050405020304" pitchFamily="18" charset="0"/>
            </a:endParaRPr>
          </a:p>
          <a:p>
            <a:pPr algn="just"/>
            <a:r>
              <a:rPr lang="kk-KZ" sz="1600">
                <a:latin typeface="Times New Roman" panose="02020603050405020304" pitchFamily="18" charset="0"/>
              </a:rPr>
              <a:t>5. Москвичев Ю. Теоретические основы химической технологии М.,Академия,2005г.</a:t>
            </a:r>
          </a:p>
        </p:txBody>
      </p:sp>
    </p:spTree>
  </p:cSld>
  <p:clrMapOvr>
    <a:masterClrMapping/>
  </p:clrMapOvr>
</p:sld>
</file>

<file path=ppt/theme/theme1.xml><?xml version="1.0" encoding="utf-8"?>
<a:theme xmlns:a="http://schemas.openxmlformats.org/drawingml/2006/main" name="Кимоно">
  <a:themeElements>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Кимоно">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Кимоно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Кимоно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Кимоно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Кимоно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Кимоно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Kimono</Template>
  <TotalTime>0</TotalTime>
  <Words>285</Words>
  <Application>Microsoft Office PowerPoint</Application>
  <PresentationFormat>Экран (4:3)</PresentationFormat>
  <Paragraphs>21</Paragraphs>
  <Slides>2</Slides>
  <Notes>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vt:i4>
      </vt:variant>
    </vt:vector>
  </HeadingPairs>
  <TitlesOfParts>
    <vt:vector size="5" baseType="lpstr">
      <vt:lpstr>Arial</vt:lpstr>
      <vt:lpstr>Times New Roman</vt:lpstr>
      <vt:lpstr>Кимоно</vt:lpstr>
      <vt:lpstr>Презентация PowerPoint</vt:lpstr>
      <vt:lpstr>Презентация PowerPoint</vt:lpstr>
    </vt:vector>
  </TitlesOfParts>
  <Company>Tycoon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Умбетова Алмагуль</cp:lastModifiedBy>
  <cp:revision>1</cp:revision>
  <dcterms:created xsi:type="dcterms:W3CDTF">2009-06-22T12:16:07Z</dcterms:created>
  <dcterms:modified xsi:type="dcterms:W3CDTF">2018-07-08T10:39:00Z</dcterms:modified>
</cp:coreProperties>
</file>